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75" r:id="rId11"/>
    <p:sldId id="263" r:id="rId12"/>
    <p:sldId id="265" r:id="rId13"/>
    <p:sldId id="270" r:id="rId14"/>
    <p:sldId id="272" r:id="rId15"/>
    <p:sldId id="273" r:id="rId16"/>
    <p:sldId id="274" r:id="rId17"/>
    <p:sldId id="271" r:id="rId18"/>
    <p:sldId id="269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/>
    <p:restoredTop sz="94795"/>
  </p:normalViewPr>
  <p:slideViewPr>
    <p:cSldViewPr snapToGrid="0">
      <p:cViewPr varScale="1">
        <p:scale>
          <a:sx n="117" d="100"/>
          <a:sy n="117" d="100"/>
        </p:scale>
        <p:origin x="2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cera,Liz" userId="3fc180f8-e448-4c8f-9c70-c223cc4e8d97" providerId="ADAL" clId="{2E4057BB-4B2D-5DA4-9960-55DE8A1B6F41}"/>
    <pc:docChg chg="custSel modSld">
      <pc:chgData name="Kucera,Liz" userId="3fc180f8-e448-4c8f-9c70-c223cc4e8d97" providerId="ADAL" clId="{2E4057BB-4B2D-5DA4-9960-55DE8A1B6F41}" dt="2026-03-09T17:07:34.065" v="41" actId="14100"/>
      <pc:docMkLst>
        <pc:docMk/>
      </pc:docMkLst>
      <pc:sldChg chg="addSp delSp modSp mod">
        <pc:chgData name="Kucera,Liz" userId="3fc180f8-e448-4c8f-9c70-c223cc4e8d97" providerId="ADAL" clId="{2E4057BB-4B2D-5DA4-9960-55DE8A1B6F41}" dt="2026-03-09T15:11:40.034" v="5" actId="14100"/>
        <pc:sldMkLst>
          <pc:docMk/>
          <pc:sldMk cId="3710579948" sldId="259"/>
        </pc:sldMkLst>
        <pc:picChg chg="del">
          <ac:chgData name="Kucera,Liz" userId="3fc180f8-e448-4c8f-9c70-c223cc4e8d97" providerId="ADAL" clId="{2E4057BB-4B2D-5DA4-9960-55DE8A1B6F41}" dt="2026-03-09T15:11:37.435" v="4" actId="478"/>
          <ac:picMkLst>
            <pc:docMk/>
            <pc:sldMk cId="3710579948" sldId="259"/>
            <ac:picMk id="3" creationId="{A395C196-A9DE-FA8B-D9CF-E54DF8FBCCC8}"/>
          </ac:picMkLst>
        </pc:picChg>
        <pc:picChg chg="add mod">
          <ac:chgData name="Kucera,Liz" userId="3fc180f8-e448-4c8f-9c70-c223cc4e8d97" providerId="ADAL" clId="{2E4057BB-4B2D-5DA4-9960-55DE8A1B6F41}" dt="2026-03-09T15:11:40.034" v="5" actId="14100"/>
          <ac:picMkLst>
            <pc:docMk/>
            <pc:sldMk cId="3710579948" sldId="259"/>
            <ac:picMk id="4" creationId="{8A6157F3-46D8-BC74-1D4A-477B25034DA9}"/>
          </ac:picMkLst>
        </pc:picChg>
      </pc:sldChg>
      <pc:sldChg chg="addSp delSp modSp mod">
        <pc:chgData name="Kucera,Liz" userId="3fc180f8-e448-4c8f-9c70-c223cc4e8d97" providerId="ADAL" clId="{2E4057BB-4B2D-5DA4-9960-55DE8A1B6F41}" dt="2026-03-09T15:11:49.735" v="11" actId="14100"/>
        <pc:sldMkLst>
          <pc:docMk/>
          <pc:sldMk cId="2268133278" sldId="260"/>
        </pc:sldMkLst>
        <pc:picChg chg="del mod">
          <ac:chgData name="Kucera,Liz" userId="3fc180f8-e448-4c8f-9c70-c223cc4e8d97" providerId="ADAL" clId="{2E4057BB-4B2D-5DA4-9960-55DE8A1B6F41}" dt="2026-03-09T15:11:47.006" v="10" actId="478"/>
          <ac:picMkLst>
            <pc:docMk/>
            <pc:sldMk cId="2268133278" sldId="260"/>
            <ac:picMk id="3" creationId="{4F87EAC2-5F23-B125-58BC-4DE6626AA0B1}"/>
          </ac:picMkLst>
        </pc:picChg>
        <pc:picChg chg="add mod">
          <ac:chgData name="Kucera,Liz" userId="3fc180f8-e448-4c8f-9c70-c223cc4e8d97" providerId="ADAL" clId="{2E4057BB-4B2D-5DA4-9960-55DE8A1B6F41}" dt="2026-03-09T15:11:49.735" v="11" actId="14100"/>
          <ac:picMkLst>
            <pc:docMk/>
            <pc:sldMk cId="2268133278" sldId="260"/>
            <ac:picMk id="4" creationId="{77D9E7FA-C1F0-FB7B-C4DA-C3C423FFAD4D}"/>
          </ac:picMkLst>
        </pc:picChg>
      </pc:sldChg>
      <pc:sldChg chg="addSp delSp modSp mod">
        <pc:chgData name="Kucera,Liz" userId="3fc180f8-e448-4c8f-9c70-c223cc4e8d97" providerId="ADAL" clId="{2E4057BB-4B2D-5DA4-9960-55DE8A1B6F41}" dt="2026-03-09T15:11:57.483" v="17" actId="14100"/>
        <pc:sldMkLst>
          <pc:docMk/>
          <pc:sldMk cId="640311328" sldId="261"/>
        </pc:sldMkLst>
        <pc:picChg chg="del mod">
          <ac:chgData name="Kucera,Liz" userId="3fc180f8-e448-4c8f-9c70-c223cc4e8d97" providerId="ADAL" clId="{2E4057BB-4B2D-5DA4-9960-55DE8A1B6F41}" dt="2026-03-09T15:11:55.504" v="16" actId="478"/>
          <ac:picMkLst>
            <pc:docMk/>
            <pc:sldMk cId="640311328" sldId="261"/>
            <ac:picMk id="3" creationId="{32B458F0-E012-B38B-2884-350FF4B1725E}"/>
          </ac:picMkLst>
        </pc:picChg>
        <pc:picChg chg="add mod">
          <ac:chgData name="Kucera,Liz" userId="3fc180f8-e448-4c8f-9c70-c223cc4e8d97" providerId="ADAL" clId="{2E4057BB-4B2D-5DA4-9960-55DE8A1B6F41}" dt="2026-03-09T15:11:57.483" v="17" actId="14100"/>
          <ac:picMkLst>
            <pc:docMk/>
            <pc:sldMk cId="640311328" sldId="261"/>
            <ac:picMk id="4" creationId="{E6F4E895-0125-5A2B-AEE1-AD077F8111AC}"/>
          </ac:picMkLst>
        </pc:picChg>
      </pc:sldChg>
      <pc:sldChg chg="addSp delSp modSp mod">
        <pc:chgData name="Kucera,Liz" userId="3fc180f8-e448-4c8f-9c70-c223cc4e8d97" providerId="ADAL" clId="{2E4057BB-4B2D-5DA4-9960-55DE8A1B6F41}" dt="2026-03-09T15:12:07.377" v="23" actId="14100"/>
        <pc:sldMkLst>
          <pc:docMk/>
          <pc:sldMk cId="2076200217" sldId="262"/>
        </pc:sldMkLst>
        <pc:picChg chg="add mod">
          <ac:chgData name="Kucera,Liz" userId="3fc180f8-e448-4c8f-9c70-c223cc4e8d97" providerId="ADAL" clId="{2E4057BB-4B2D-5DA4-9960-55DE8A1B6F41}" dt="2026-03-09T15:12:07.377" v="23" actId="14100"/>
          <ac:picMkLst>
            <pc:docMk/>
            <pc:sldMk cId="2076200217" sldId="262"/>
            <ac:picMk id="3" creationId="{8EC3A271-C000-FDD6-0976-1CA531457FF8}"/>
          </ac:picMkLst>
        </pc:picChg>
        <pc:picChg chg="del">
          <ac:chgData name="Kucera,Liz" userId="3fc180f8-e448-4c8f-9c70-c223cc4e8d97" providerId="ADAL" clId="{2E4057BB-4B2D-5DA4-9960-55DE8A1B6F41}" dt="2026-03-09T15:12:02.501" v="20" actId="478"/>
          <ac:picMkLst>
            <pc:docMk/>
            <pc:sldMk cId="2076200217" sldId="262"/>
            <ac:picMk id="4" creationId="{EBFD9E83-727A-FE5F-85AF-864AD1A3AC3A}"/>
          </ac:picMkLst>
        </pc:picChg>
      </pc:sldChg>
      <pc:sldChg chg="addSp delSp modSp mod">
        <pc:chgData name="Kucera,Liz" userId="3fc180f8-e448-4c8f-9c70-c223cc4e8d97" providerId="ADAL" clId="{2E4057BB-4B2D-5DA4-9960-55DE8A1B6F41}" dt="2026-03-09T15:12:54.142" v="29" actId="14100"/>
        <pc:sldMkLst>
          <pc:docMk/>
          <pc:sldMk cId="3594693903" sldId="263"/>
        </pc:sldMkLst>
        <pc:picChg chg="add mod">
          <ac:chgData name="Kucera,Liz" userId="3fc180f8-e448-4c8f-9c70-c223cc4e8d97" providerId="ADAL" clId="{2E4057BB-4B2D-5DA4-9960-55DE8A1B6F41}" dt="2026-03-09T15:12:54.142" v="29" actId="14100"/>
          <ac:picMkLst>
            <pc:docMk/>
            <pc:sldMk cId="3594693903" sldId="263"/>
            <ac:picMk id="3" creationId="{DCB6C718-B3F8-884E-8AD6-439C2700A301}"/>
          </ac:picMkLst>
        </pc:picChg>
        <pc:picChg chg="del">
          <ac:chgData name="Kucera,Liz" userId="3fc180f8-e448-4c8f-9c70-c223cc4e8d97" providerId="ADAL" clId="{2E4057BB-4B2D-5DA4-9960-55DE8A1B6F41}" dt="2026-03-09T15:12:46.836" v="24" actId="478"/>
          <ac:picMkLst>
            <pc:docMk/>
            <pc:sldMk cId="3594693903" sldId="263"/>
            <ac:picMk id="6" creationId="{E40B95E1-C405-45C7-7AFE-3686E9B1726E}"/>
          </ac:picMkLst>
        </pc:picChg>
      </pc:sldChg>
      <pc:sldChg chg="addSp delSp modSp mod">
        <pc:chgData name="Kucera,Liz" userId="3fc180f8-e448-4c8f-9c70-c223cc4e8d97" providerId="ADAL" clId="{2E4057BB-4B2D-5DA4-9960-55DE8A1B6F41}" dt="2026-03-09T17:07:34.065" v="41" actId="14100"/>
        <pc:sldMkLst>
          <pc:docMk/>
          <pc:sldMk cId="2252704488" sldId="264"/>
        </pc:sldMkLst>
        <pc:picChg chg="add mod">
          <ac:chgData name="Kucera,Liz" userId="3fc180f8-e448-4c8f-9c70-c223cc4e8d97" providerId="ADAL" clId="{2E4057BB-4B2D-5DA4-9960-55DE8A1B6F41}" dt="2026-03-09T17:07:34.065" v="41" actId="14100"/>
          <ac:picMkLst>
            <pc:docMk/>
            <pc:sldMk cId="2252704488" sldId="264"/>
            <ac:picMk id="3" creationId="{D4272869-D0B5-045E-7BA6-DA167C2289B3}"/>
          </ac:picMkLst>
        </pc:picChg>
        <pc:picChg chg="del">
          <ac:chgData name="Kucera,Liz" userId="3fc180f8-e448-4c8f-9c70-c223cc4e8d97" providerId="ADAL" clId="{2E4057BB-4B2D-5DA4-9960-55DE8A1B6F41}" dt="2026-03-09T15:12:58.161" v="30" actId="478"/>
          <ac:picMkLst>
            <pc:docMk/>
            <pc:sldMk cId="2252704488" sldId="264"/>
            <ac:picMk id="4" creationId="{C819D0E4-3581-E9EF-C19A-45C08B85D501}"/>
          </ac:picMkLst>
        </pc:picChg>
      </pc:sldChg>
      <pc:sldChg chg="addSp delSp modSp mod">
        <pc:chgData name="Kucera,Liz" userId="3fc180f8-e448-4c8f-9c70-c223cc4e8d97" providerId="ADAL" clId="{2E4057BB-4B2D-5DA4-9960-55DE8A1B6F41}" dt="2026-03-09T15:13:41.409" v="36" actId="14100"/>
        <pc:sldMkLst>
          <pc:docMk/>
          <pc:sldMk cId="3791190713" sldId="268"/>
        </pc:sldMkLst>
        <pc:picChg chg="del">
          <ac:chgData name="Kucera,Liz" userId="3fc180f8-e448-4c8f-9c70-c223cc4e8d97" providerId="ADAL" clId="{2E4057BB-4B2D-5DA4-9960-55DE8A1B6F41}" dt="2026-03-09T15:13:02.035" v="31" actId="478"/>
          <ac:picMkLst>
            <pc:docMk/>
            <pc:sldMk cId="3791190713" sldId="268"/>
            <ac:picMk id="3" creationId="{4ACA32B5-9CDD-138F-3B84-68D45F952168}"/>
          </ac:picMkLst>
        </pc:picChg>
        <pc:picChg chg="add mod">
          <ac:chgData name="Kucera,Liz" userId="3fc180f8-e448-4c8f-9c70-c223cc4e8d97" providerId="ADAL" clId="{2E4057BB-4B2D-5DA4-9960-55DE8A1B6F41}" dt="2026-03-09T15:13:41.409" v="36" actId="14100"/>
          <ac:picMkLst>
            <pc:docMk/>
            <pc:sldMk cId="3791190713" sldId="268"/>
            <ac:picMk id="4" creationId="{EC50E0C8-4AF3-EA37-42D3-665F2E38654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47F62-1244-2E63-F349-45186548A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6D11E-FE52-FCB1-109A-BAB584BB4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4FF99-D08A-9619-035B-B3B8A6C4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915D-B7F5-E98C-C1A8-D2ACD121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58221-BEEF-5764-35ED-02324331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1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FDFC-7AF6-C4BC-2C91-7DA142DD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B5C60-DE9F-4897-BC37-10E79D0BA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4D1DB-9B25-45FF-6A35-D80F1670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EAF48-8F22-F96A-2FC3-C7C79EFC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C6F08-2647-670C-BD7A-3778529F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48D2F-D0CE-34B3-8A07-D21F136DC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C311C-3238-5135-9526-0F5161029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1E839-8D66-B51B-A38C-7F5BE6CE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2FC48-E120-A92B-D470-6DDB7981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8192-9079-5C62-FFB1-B1A3AFE0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9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C851-4469-59BA-F08A-461FBDE5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3AD1-66DD-2E92-9A67-7927BFD3E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7730E-5CCF-F47B-FA33-3EC6BCDF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58828-61D9-3F24-8B22-D603560A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49F3F-E905-B254-D32A-EFFF8088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9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BD1C-055C-9676-2903-FD3D7B6A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00828-D5DF-6FC5-EBA0-4F231A6A6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F4D1-E20E-8E57-D63C-39EAE5C2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1AD3D-F4E1-D4DD-56D9-F61299FF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E64E3-F0CF-9C0B-45CB-06027FBA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F60C-A300-C1FD-7EB2-B0AEBBF69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53445-072A-79C9-5357-8316C78E0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00DE8-D965-8E44-60D1-CDC55E749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31F30-ABB5-79FE-99FE-DE8147BD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8D0B6-CE4D-6908-718D-1039D40F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52FC-3DF1-E85C-7E96-A7721BD8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7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92CA-8681-7B53-6B57-F69B7578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EEBED-0EDC-A54A-C1E1-2CC92F565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65CF4-5A9C-34F6-88C1-B709B1947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5677A4-F8D0-A8FF-A233-218318F1B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88BFD-A64A-94B1-E7B1-201FFC400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581A9-CDA9-2563-ABBA-0571BEC45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3CB9C-844D-7489-767E-730FF1A3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838A4-FEC5-79DE-A7BF-63E1FE4A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2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FAAE-30F9-D1B8-A2DD-789E3DCB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36E0D-B5A0-3882-A329-C0BA11D9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4BF6C-504C-E281-843F-5C05A45C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FE3AC-0D96-9EA0-B027-798BFFEF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87A66-6C8B-1E75-935E-D51DAB1C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4FBC35-B82A-4972-1280-BDCA201B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DBAA5-7A70-781E-2176-DCD8EA48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2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BD45-D1AC-F540-FA93-92AD94F6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1DCC-8EB2-4170-CC3E-439EAAA58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347A1-759C-5FE8-B662-067BC4A9F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B2966-4482-84A9-C2B3-3268926D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71EB0-85AB-8F77-3CFB-E1B7E54F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C1E48-375D-211F-F946-14056377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9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C8AD-5B64-BA00-6139-CB5AB413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823829-9D2C-A6FA-83B6-A94E4225A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56D0-F3B8-EFBD-8798-ECBD6129C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E87C9-183B-39F7-0F31-4A3BF3053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4BF9B-EFAB-FE26-AAD8-CC34A59A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A3984-D9A3-17AF-BD55-0C081525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80FCA-CB60-69DE-5FA8-F2AEF4E5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F9249-BCF1-2CD4-C259-C28CDAEBD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A886B-F173-3F3F-35E8-F85EDBADE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10BB5-53D4-C946-B254-D524170A89C6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9DB85-3370-76C1-C61D-4B6F5D9E9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4D847-1069-CFA2-217C-D559D9327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2B6D-413E-9F44-8F2D-CF15FC25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6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363D42-DE56-E052-0C37-ECBC3309DF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28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school&#10;&#10;AI-generated content may be incorrect.">
            <a:extLst>
              <a:ext uri="{FF2B5EF4-FFF2-40B4-BE49-F238E27FC236}">
                <a16:creationId xmlns:a16="http://schemas.microsoft.com/office/drawing/2014/main" id="{6D7A744A-E735-4076-BD8C-0028A649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4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therapy session&#10;&#10;AI-generated content may be incorrect.">
            <a:extLst>
              <a:ext uri="{FF2B5EF4-FFF2-40B4-BE49-F238E27FC236}">
                <a16:creationId xmlns:a16="http://schemas.microsoft.com/office/drawing/2014/main" id="{DCB6C718-B3F8-884E-8AD6-439C2700A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93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lyer for a coaching program&#10;&#10;AI-generated content may be incorrect.">
            <a:extLst>
              <a:ext uri="{FF2B5EF4-FFF2-40B4-BE49-F238E27FC236}">
                <a16:creationId xmlns:a16="http://schemas.microsoft.com/office/drawing/2014/main" id="{324F9307-0B8B-8643-8323-582289F9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726AF-0A8A-A791-D0D4-07B8B3306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advertisement with a couple of people holding a baby&#10;&#10;AI-generated content may be incorrect.">
            <a:extLst>
              <a:ext uri="{FF2B5EF4-FFF2-40B4-BE49-F238E27FC236}">
                <a16:creationId xmlns:a16="http://schemas.microsoft.com/office/drawing/2014/main" id="{A30F8373-8FE3-D8E3-F0A1-F3AD5782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9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in a chair&#10;&#10;AI-generated content may be incorrect.">
            <a:extLst>
              <a:ext uri="{FF2B5EF4-FFF2-40B4-BE49-F238E27FC236}">
                <a16:creationId xmlns:a16="http://schemas.microsoft.com/office/drawing/2014/main" id="{15D2E128-62D5-0006-4DAF-BE8D979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7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for a company&#10;&#10;AI-generated content may be incorrect.">
            <a:extLst>
              <a:ext uri="{FF2B5EF4-FFF2-40B4-BE49-F238E27FC236}">
                <a16:creationId xmlns:a16="http://schemas.microsoft.com/office/drawing/2014/main" id="{F8CE7655-DBEC-26EB-4370-5111F468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AI-generated content may be incorrect.">
            <a:extLst>
              <a:ext uri="{FF2B5EF4-FFF2-40B4-BE49-F238E27FC236}">
                <a16:creationId xmlns:a16="http://schemas.microsoft.com/office/drawing/2014/main" id="{7137BE42-D084-4573-E0E4-37744795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66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program&#10;&#10;AI-generated content may be incorrect.">
            <a:extLst>
              <a:ext uri="{FF2B5EF4-FFF2-40B4-BE49-F238E27FC236}">
                <a16:creationId xmlns:a16="http://schemas.microsoft.com/office/drawing/2014/main" id="{FF5BDC2B-C353-AA02-277A-34A3134E6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4B829-C4DC-98AF-CC8B-34F3429D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6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chure of a mission&#10;&#10;AI-generated content may be incorrect.">
            <a:extLst>
              <a:ext uri="{FF2B5EF4-FFF2-40B4-BE49-F238E27FC236}">
                <a16:creationId xmlns:a16="http://schemas.microsoft.com/office/drawing/2014/main" id="{EC50E0C8-4AF3-EA37-42D3-665F2E38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90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4C3A4F-F0AD-4722-349D-A6D8959D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80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61BD3-86A5-CA84-6A6F-23D54933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 reading books&#10;&#10;AI-generated content may be incorrect.">
            <a:extLst>
              <a:ext uri="{FF2B5EF4-FFF2-40B4-BE49-F238E27FC236}">
                <a16:creationId xmlns:a16="http://schemas.microsoft.com/office/drawing/2014/main" id="{8A6157F3-46D8-BC74-1D4A-477B2503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7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77D9E7FA-C1F0-FB7B-C4DA-C3C423FFA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3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6F4E895-0125-5A2B-AEE1-AD077F811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1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barn&#10;&#10;AI-generated content may be incorrect.">
            <a:extLst>
              <a:ext uri="{FF2B5EF4-FFF2-40B4-BE49-F238E27FC236}">
                <a16:creationId xmlns:a16="http://schemas.microsoft.com/office/drawing/2014/main" id="{8EC3A271-C000-FDD6-0976-1CA531457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00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giving a high five to a child&#10;&#10;AI-generated content may be incorrect.">
            <a:extLst>
              <a:ext uri="{FF2B5EF4-FFF2-40B4-BE49-F238E27FC236}">
                <a16:creationId xmlns:a16="http://schemas.microsoft.com/office/drawing/2014/main" id="{D4272869-D0B5-045E-7BA6-DA167C228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98EBD-05C9-5156-D001-68022EA7C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63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Kucera,Liz</dc:creator>
  <cp:lastModifiedBy>Kucera,Liz</cp:lastModifiedBy>
  <cp:revision>9</cp:revision>
  <dcterms:created xsi:type="dcterms:W3CDTF">2025-01-16T18:19:58Z</dcterms:created>
  <dcterms:modified xsi:type="dcterms:W3CDTF">2026-03-09T17:07:39Z</dcterms:modified>
</cp:coreProperties>
</file>