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5"/>
    <p:restoredTop sz="94694"/>
  </p:normalViewPr>
  <p:slideViewPr>
    <p:cSldViewPr snapToGrid="0">
      <p:cViewPr varScale="1">
        <p:scale>
          <a:sx n="121" d="100"/>
          <a:sy n="121" d="100"/>
        </p:scale>
        <p:origin x="9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77D74-4BAA-3254-1EF6-60A0D5FD9E5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1216" y="4504624"/>
            <a:ext cx="5974081" cy="176479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EC85FB-CBDA-9ECA-5D88-C7AD65BC0B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63"/>
          <a:stretch/>
        </p:blipFill>
        <p:spPr>
          <a:xfrm>
            <a:off x="6602931" y="-46627"/>
            <a:ext cx="8069080" cy="69512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F2BD73-109C-BC33-F744-BFE4D593C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27" y="2382251"/>
            <a:ext cx="4381100" cy="26286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66144F-2542-D9D6-DB29-D31577DA11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63"/>
          <a:stretch/>
        </p:blipFill>
        <p:spPr>
          <a:xfrm>
            <a:off x="6602931" y="-46627"/>
            <a:ext cx="8069080" cy="69512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1BD8C1-C66B-2386-2C4A-B9CA3D295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27" y="2382251"/>
            <a:ext cx="4381100" cy="262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72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CEA2E9-9B01-2B36-4C95-C3EDF3931211}"/>
              </a:ext>
            </a:extLst>
          </p:cNvPr>
          <p:cNvSpPr/>
          <p:nvPr/>
        </p:nvSpPr>
        <p:spPr>
          <a:xfrm>
            <a:off x="-115504" y="-202130"/>
            <a:ext cx="12474341" cy="35324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E4BE9F-BD2C-B3F2-F96A-A7A0B0EB3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91916"/>
            <a:ext cx="10512424" cy="119353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C51D5-AEC5-35F5-EAC3-80D4BC3EBD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8" y="3782728"/>
            <a:ext cx="10512424" cy="808523"/>
          </a:xfrm>
        </p:spPr>
        <p:txBody>
          <a:bodyPr/>
          <a:lstStyle>
            <a:lvl1pPr marL="0" indent="0">
              <a:buNone/>
              <a:defRPr sz="3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SECONDARY HEADER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23D17-0C18-224F-7F66-8032D4F51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735628"/>
            <a:ext cx="10512424" cy="11333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7F7F0D-7F65-258C-FDC9-4633317E81DD}"/>
              </a:ext>
            </a:extLst>
          </p:cNvPr>
          <p:cNvSpPr/>
          <p:nvPr/>
        </p:nvSpPr>
        <p:spPr>
          <a:xfrm>
            <a:off x="-115504" y="-202130"/>
            <a:ext cx="12474341" cy="35324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217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33DDD35-EE9B-AB71-82CA-099CB550E4F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-192505" y="-134754"/>
            <a:ext cx="12541718" cy="27294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E4BE9F-BD2C-B3F2-F96A-A7A0B0EB3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829828"/>
            <a:ext cx="10512424" cy="808523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C51D5-AEC5-35F5-EAC3-80D4BC3EBD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788" y="3782728"/>
            <a:ext cx="10512424" cy="808523"/>
          </a:xfrm>
        </p:spPr>
        <p:txBody>
          <a:bodyPr/>
          <a:lstStyle>
            <a:lvl1pPr marL="0" indent="0">
              <a:buNone/>
              <a:defRPr sz="32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24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2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20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SECONDARY HEADER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23D17-0C18-224F-7F66-8032D4F51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735628"/>
            <a:ext cx="10512424" cy="11333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1971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82F036-C4F0-265F-88DA-84D2920C6B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-144378"/>
            <a:ext cx="7243027" cy="7199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DEC60C9-9D22-D7B7-BE97-BB41F5D45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2269156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4CAC5DF-E033-F22A-9009-BD54DA3B5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6352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075F083-C9E7-92C4-EB83-855CAAE9DE5D}"/>
              </a:ext>
            </a:extLst>
          </p:cNvPr>
          <p:cNvSpPr/>
          <p:nvPr/>
        </p:nvSpPr>
        <p:spPr>
          <a:xfrm>
            <a:off x="9721519" y="987425"/>
            <a:ext cx="1578544" cy="48815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83B53C-2070-F32E-BE0E-1539EFA3CCA9}"/>
              </a:ext>
            </a:extLst>
          </p:cNvPr>
          <p:cNvSpPr/>
          <p:nvPr/>
        </p:nvSpPr>
        <p:spPr>
          <a:xfrm>
            <a:off x="8142975" y="987425"/>
            <a:ext cx="1578544" cy="48815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AA8136-4171-5554-2724-3DBA1580FDC4}"/>
              </a:ext>
            </a:extLst>
          </p:cNvPr>
          <p:cNvSpPr/>
          <p:nvPr/>
        </p:nvSpPr>
        <p:spPr>
          <a:xfrm>
            <a:off x="6564431" y="987425"/>
            <a:ext cx="1578544" cy="488156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DCA177-982E-B001-7B8A-44CFC66DF559}"/>
              </a:ext>
            </a:extLst>
          </p:cNvPr>
          <p:cNvSpPr/>
          <p:nvPr/>
        </p:nvSpPr>
        <p:spPr>
          <a:xfrm>
            <a:off x="4985887" y="987425"/>
            <a:ext cx="1578544" cy="48815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DEC60C9-9D22-D7B7-BE97-BB41F5D45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87424"/>
            <a:ext cx="3857340" cy="227553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4CAC5DF-E033-F22A-9009-BD54DA3B5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3429000"/>
            <a:ext cx="3857340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0A05B-77EE-49CE-1CF0-505A36DA6E1D}"/>
              </a:ext>
            </a:extLst>
          </p:cNvPr>
          <p:cNvSpPr/>
          <p:nvPr/>
        </p:nvSpPr>
        <p:spPr>
          <a:xfrm>
            <a:off x="9721519" y="2213811"/>
            <a:ext cx="1578544" cy="36551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D196BD-9CCB-800B-87D7-861019C67959}"/>
              </a:ext>
            </a:extLst>
          </p:cNvPr>
          <p:cNvSpPr/>
          <p:nvPr/>
        </p:nvSpPr>
        <p:spPr>
          <a:xfrm>
            <a:off x="6564431" y="3705726"/>
            <a:ext cx="1578544" cy="21632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B97021-2E4F-3A15-51B8-D56FB155404E}"/>
              </a:ext>
            </a:extLst>
          </p:cNvPr>
          <p:cNvSpPr/>
          <p:nvPr/>
        </p:nvSpPr>
        <p:spPr>
          <a:xfrm>
            <a:off x="8142975" y="3108960"/>
            <a:ext cx="1578544" cy="27600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96015B-0429-EF78-DCAC-52A2792022E0}"/>
              </a:ext>
            </a:extLst>
          </p:cNvPr>
          <p:cNvSpPr/>
          <p:nvPr/>
        </p:nvSpPr>
        <p:spPr>
          <a:xfrm>
            <a:off x="4985887" y="4071486"/>
            <a:ext cx="1578544" cy="17975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000D7BE-E1B7-2B0D-FA5A-D3115A8471AF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985888" y="5380520"/>
            <a:ext cx="1578544" cy="488468"/>
          </a:xfrm>
        </p:spPr>
        <p:txBody>
          <a:bodyPr anchor="b">
            <a:normAutofit/>
          </a:bodyPr>
          <a:lstStyle>
            <a:lvl1pPr marL="0" indent="0">
              <a:buNone/>
              <a:defRPr sz="1000" spc="3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FIRST NUMBER </a:t>
            </a:r>
            <a:br>
              <a:rPr lang="en-US" dirty="0"/>
            </a:br>
            <a:r>
              <a:rPr lang="en-US" dirty="0"/>
              <a:t>CATEGORY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08AFF4C-D29E-75E9-E290-EBCEE2FA512E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554806" y="5380520"/>
            <a:ext cx="1578544" cy="488468"/>
          </a:xfrm>
        </p:spPr>
        <p:txBody>
          <a:bodyPr anchor="b">
            <a:normAutofit/>
          </a:bodyPr>
          <a:lstStyle>
            <a:lvl1pPr marL="0" indent="0">
              <a:buNone/>
              <a:defRPr sz="1000" spc="3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SECOND NUMBER </a:t>
            </a:r>
            <a:br>
              <a:rPr lang="en-US" dirty="0"/>
            </a:br>
            <a:r>
              <a:rPr lang="en-US" dirty="0"/>
              <a:t>CATEGORY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E99EF52-1B95-1718-4A37-5C36875336C9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8142974" y="5380520"/>
            <a:ext cx="1578544" cy="488468"/>
          </a:xfrm>
        </p:spPr>
        <p:txBody>
          <a:bodyPr anchor="b">
            <a:normAutofit/>
          </a:bodyPr>
          <a:lstStyle>
            <a:lvl1pPr marL="0" indent="0">
              <a:buNone/>
              <a:defRPr sz="1000" spc="3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THIRD NUMBER </a:t>
            </a:r>
            <a:br>
              <a:rPr lang="en-US" dirty="0"/>
            </a:br>
            <a:r>
              <a:rPr lang="en-US" dirty="0"/>
              <a:t>CATEGORY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CF8884C-8612-4134-343D-E3988EEDAEB3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9721518" y="5380520"/>
            <a:ext cx="1578544" cy="488468"/>
          </a:xfrm>
        </p:spPr>
        <p:txBody>
          <a:bodyPr anchor="b">
            <a:normAutofit/>
          </a:bodyPr>
          <a:lstStyle>
            <a:lvl1pPr marL="0" indent="0">
              <a:buNone/>
              <a:defRPr sz="1000" spc="3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FOURTH NUMBER </a:t>
            </a:r>
            <a:br>
              <a:rPr lang="en-US" dirty="0"/>
            </a:br>
            <a:r>
              <a:rPr lang="en-US" dirty="0"/>
              <a:t>CATEGORY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6DFDFC5-9A83-0AE1-FE4A-06316C66BD19}"/>
              </a:ext>
            </a:extLst>
          </p:cNvPr>
          <p:cNvSpPr txBox="1">
            <a:spLocks/>
          </p:cNvSpPr>
          <p:nvPr/>
        </p:nvSpPr>
        <p:spPr>
          <a:xfrm>
            <a:off x="4995512" y="3359217"/>
            <a:ext cx="1549670" cy="712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400" dirty="0"/>
              <a:t>$92.5 K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4CB66D6-8469-2418-D1E8-FB6C2420421B}"/>
              </a:ext>
            </a:extLst>
          </p:cNvPr>
          <p:cNvSpPr txBox="1">
            <a:spLocks/>
          </p:cNvSpPr>
          <p:nvPr/>
        </p:nvSpPr>
        <p:spPr>
          <a:xfrm>
            <a:off x="6593306" y="2993457"/>
            <a:ext cx="1549670" cy="712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400" dirty="0"/>
              <a:t>$101.5 M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42CEE0C-69FB-2D98-7253-2E6A8B3B4EB1}"/>
              </a:ext>
            </a:extLst>
          </p:cNvPr>
          <p:cNvSpPr txBox="1">
            <a:spLocks/>
          </p:cNvSpPr>
          <p:nvPr/>
        </p:nvSpPr>
        <p:spPr>
          <a:xfrm>
            <a:off x="8171849" y="2387066"/>
            <a:ext cx="1549670" cy="712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400" dirty="0"/>
              <a:t>$110 M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890CB71C-28E0-9DB3-626A-AA55AB981EA6}"/>
              </a:ext>
            </a:extLst>
          </p:cNvPr>
          <p:cNvSpPr txBox="1">
            <a:spLocks/>
          </p:cNvSpPr>
          <p:nvPr/>
        </p:nvSpPr>
        <p:spPr>
          <a:xfrm>
            <a:off x="9740767" y="1491917"/>
            <a:ext cx="1549670" cy="712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400" dirty="0"/>
              <a:t>$120 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0BDD48-28D5-CDF3-6AAE-D7D1E5FF0AAD}"/>
              </a:ext>
            </a:extLst>
          </p:cNvPr>
          <p:cNvSpPr/>
          <p:nvPr/>
        </p:nvSpPr>
        <p:spPr>
          <a:xfrm>
            <a:off x="9721519" y="987425"/>
            <a:ext cx="1578544" cy="48815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D6A7DB-160B-9078-4B4B-86D7F65B98B8}"/>
              </a:ext>
            </a:extLst>
          </p:cNvPr>
          <p:cNvSpPr/>
          <p:nvPr/>
        </p:nvSpPr>
        <p:spPr>
          <a:xfrm>
            <a:off x="8142975" y="987425"/>
            <a:ext cx="1578544" cy="48815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6D8FBE-EF85-067C-08C7-3A0F8B27B773}"/>
              </a:ext>
            </a:extLst>
          </p:cNvPr>
          <p:cNvSpPr/>
          <p:nvPr/>
        </p:nvSpPr>
        <p:spPr>
          <a:xfrm>
            <a:off x="6564431" y="987425"/>
            <a:ext cx="1578544" cy="488156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9B8E7D-C5F7-9E55-9FED-743F2C748770}"/>
              </a:ext>
            </a:extLst>
          </p:cNvPr>
          <p:cNvSpPr/>
          <p:nvPr/>
        </p:nvSpPr>
        <p:spPr>
          <a:xfrm>
            <a:off x="4985887" y="987425"/>
            <a:ext cx="1578544" cy="48815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E4DCC0-D68C-EC3C-5CB0-C4A87FD3C318}"/>
              </a:ext>
            </a:extLst>
          </p:cNvPr>
          <p:cNvSpPr/>
          <p:nvPr/>
        </p:nvSpPr>
        <p:spPr>
          <a:xfrm>
            <a:off x="9721519" y="2213811"/>
            <a:ext cx="1578544" cy="36551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87537E-2F69-F9A8-26AF-39F85FF46FF9}"/>
              </a:ext>
            </a:extLst>
          </p:cNvPr>
          <p:cNvSpPr/>
          <p:nvPr/>
        </p:nvSpPr>
        <p:spPr>
          <a:xfrm>
            <a:off x="6564431" y="3705726"/>
            <a:ext cx="1578544" cy="21632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865F75D-1C5A-CA76-B517-30B9077F343C}"/>
              </a:ext>
            </a:extLst>
          </p:cNvPr>
          <p:cNvSpPr/>
          <p:nvPr/>
        </p:nvSpPr>
        <p:spPr>
          <a:xfrm>
            <a:off x="8142975" y="3108960"/>
            <a:ext cx="1578544" cy="27600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2217D40-98EA-0DAA-79D6-8AF496412563}"/>
              </a:ext>
            </a:extLst>
          </p:cNvPr>
          <p:cNvSpPr/>
          <p:nvPr/>
        </p:nvSpPr>
        <p:spPr>
          <a:xfrm>
            <a:off x="4985887" y="4071486"/>
            <a:ext cx="1578544" cy="179750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0AFFBFB-9741-8D61-0F02-5BDFBD725221}"/>
              </a:ext>
            </a:extLst>
          </p:cNvPr>
          <p:cNvSpPr txBox="1">
            <a:spLocks/>
          </p:cNvSpPr>
          <p:nvPr/>
        </p:nvSpPr>
        <p:spPr>
          <a:xfrm>
            <a:off x="4995512" y="3359217"/>
            <a:ext cx="1549670" cy="712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400" dirty="0"/>
              <a:t>$92.5 K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1B3E083B-6161-CD83-470D-E40A99D10E8F}"/>
              </a:ext>
            </a:extLst>
          </p:cNvPr>
          <p:cNvSpPr txBox="1">
            <a:spLocks/>
          </p:cNvSpPr>
          <p:nvPr/>
        </p:nvSpPr>
        <p:spPr>
          <a:xfrm>
            <a:off x="6593306" y="2993457"/>
            <a:ext cx="1549670" cy="712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400" dirty="0"/>
              <a:t>$101.5 M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BAB1F4C0-78A8-5B7A-E0CE-4F973600AD85}"/>
              </a:ext>
            </a:extLst>
          </p:cNvPr>
          <p:cNvSpPr txBox="1">
            <a:spLocks/>
          </p:cNvSpPr>
          <p:nvPr/>
        </p:nvSpPr>
        <p:spPr>
          <a:xfrm>
            <a:off x="8171849" y="2387066"/>
            <a:ext cx="1549670" cy="712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400" dirty="0"/>
              <a:t>$110 M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C4D9BF4F-C671-884D-98BF-90F426EEB574}"/>
              </a:ext>
            </a:extLst>
          </p:cNvPr>
          <p:cNvSpPr txBox="1">
            <a:spLocks/>
          </p:cNvSpPr>
          <p:nvPr/>
        </p:nvSpPr>
        <p:spPr>
          <a:xfrm>
            <a:off x="9740767" y="1491917"/>
            <a:ext cx="1549670" cy="7122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2400" dirty="0"/>
              <a:t>$120 M</a:t>
            </a:r>
          </a:p>
        </p:txBody>
      </p:sp>
    </p:spTree>
    <p:extLst>
      <p:ext uri="{BB962C8B-B14F-4D97-AF65-F5344CB8AC3E}">
        <p14:creationId xmlns:p14="http://schemas.microsoft.com/office/powerpoint/2010/main" val="40625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B6968-83F2-8902-504D-DAF6C413B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2F1C5-E188-EB0D-64E5-CAB5CFDA2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45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6CD50-28D8-6BF7-5A58-8A2A23CAC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53603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03F76-9A10-71EE-A584-C82DA4E02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3332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5324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B5AC2-17FD-B9F1-D602-A26BA9964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29255-F5AE-8385-6430-64AB8DA39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629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A922D-9C05-03BC-F71B-F2BCA240C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629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129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7839-4640-0FFC-B4BF-0CB8E3A46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B7B85-060B-1430-DC8B-63EA60D2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7F3B72-7399-E455-2AAF-F5E8151B7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18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C00221-78AD-CBA0-BE3F-042AF7C79E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A43B0B-0A45-CAB7-B5FF-77FADC8DF9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18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885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B0324-91AF-026C-2A91-9661A10F9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972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57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890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CEA2E9-9B01-2B36-4C95-C3EDF3931211}"/>
              </a:ext>
            </a:extLst>
          </p:cNvPr>
          <p:cNvSpPr/>
          <p:nvPr/>
        </p:nvSpPr>
        <p:spPr>
          <a:xfrm>
            <a:off x="4899259" y="-113082"/>
            <a:ext cx="7421078" cy="710102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E4BE9F-BD2C-B3F2-F96A-A7A0B0EB3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799589" cy="2269156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C51D5-AEC5-35F5-EAC3-80D4BC3EB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001011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23D17-0C18-224F-7F66-8032D4F51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799589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EB9F492-9D77-855C-7675-C492A49C0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040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cune.edu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C19C65-3522-5830-9D73-318FBAC5258F}"/>
              </a:ext>
            </a:extLst>
          </p:cNvPr>
          <p:cNvSpPr/>
          <p:nvPr/>
        </p:nvSpPr>
        <p:spPr>
          <a:xfrm>
            <a:off x="4899259" y="-113082"/>
            <a:ext cx="7421078" cy="710102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F13FAB-7C46-B72E-57FB-20E7556215CE}"/>
              </a:ext>
            </a:extLst>
          </p:cNvPr>
          <p:cNvSpPr/>
          <p:nvPr userDrawn="1"/>
        </p:nvSpPr>
        <p:spPr>
          <a:xfrm>
            <a:off x="4899259" y="-113082"/>
            <a:ext cx="7421078" cy="710102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1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86F0E-58D7-45D0-9866-7B72CD0F9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88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9F7F8532-2A19-5D92-EE38-3D0142AF4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6C289A-7228-E36C-6085-1B02D6DD5F0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23985" b="25588"/>
          <a:stretch/>
        </p:blipFill>
        <p:spPr>
          <a:xfrm>
            <a:off x="838200" y="5948596"/>
            <a:ext cx="2234665" cy="676129"/>
          </a:xfrm>
          <a:prstGeom prst="rect">
            <a:avLst/>
          </a:prstGeom>
        </p:spPr>
      </p:pic>
      <p:sp>
        <p:nvSpPr>
          <p:cNvPr id="4" name="Footer Placeholder 11">
            <a:extLst>
              <a:ext uri="{FF2B5EF4-FFF2-40B4-BE49-F238E27FC236}">
                <a16:creationId xmlns:a16="http://schemas.microsoft.com/office/drawing/2014/main" id="{9AED8E33-E4ED-516B-A633-BAE66DF8A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1040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cune.edu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0BD1CB-D902-B020-5556-9C697A33E5E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7239000" y="6105725"/>
            <a:ext cx="41275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1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32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C170F-8D55-7A11-EA2F-38189EF3BB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84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39FDC-ABB8-A83C-BD50-C2614C9C4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5E4D3-A878-DCDB-2321-54DC43131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64631"/>
      </p:ext>
    </p:extLst>
  </p:cSld>
  <p:clrMapOvr>
    <a:masterClrMapping/>
  </p:clrMapOvr>
</p:sld>
</file>

<file path=ppt/theme/theme1.xml><?xml version="1.0" encoding="utf-8"?>
<a:theme xmlns:a="http://schemas.openxmlformats.org/drawingml/2006/main" name="Concordia_23Update">
  <a:themeElements>
    <a:clrScheme name="Concordia">
      <a:dk1>
        <a:srgbClr val="192C53"/>
      </a:dk1>
      <a:lt1>
        <a:srgbClr val="FFFFFF"/>
      </a:lt1>
      <a:dk2>
        <a:srgbClr val="192C53"/>
      </a:dk2>
      <a:lt2>
        <a:srgbClr val="C8C8C8"/>
      </a:lt2>
      <a:accent1>
        <a:srgbClr val="589DBF"/>
      </a:accent1>
      <a:accent2>
        <a:srgbClr val="646464"/>
      </a:accent2>
      <a:accent3>
        <a:srgbClr val="A5A5A5"/>
      </a:accent3>
      <a:accent4>
        <a:srgbClr val="E2C171"/>
      </a:accent4>
      <a:accent5>
        <a:srgbClr val="B2402A"/>
      </a:accent5>
      <a:accent6>
        <a:srgbClr val="FFFFFF"/>
      </a:accent6>
      <a:hlink>
        <a:srgbClr val="0563C1"/>
      </a:hlink>
      <a:folHlink>
        <a:srgbClr val="599D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cordia_23Update" id="{45B053D2-BCE5-BD40-8B4C-4CC4CF364D08}" vid="{5DB59EDA-DC3E-7B40-B6EB-47207EFAF72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{EA7C4AAF-636C-9548-889F-FFFDD9663095}tf10001121_mac</Template>
  <TotalTime>319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Concordia_23Update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Kucera,Liz</dc:creator>
  <cp:lastModifiedBy>Kucera,Liz</cp:lastModifiedBy>
  <cp:revision>8</cp:revision>
  <dcterms:created xsi:type="dcterms:W3CDTF">2023-09-05T20:07:00Z</dcterms:created>
  <dcterms:modified xsi:type="dcterms:W3CDTF">2025-06-17T14:51:14Z</dcterms:modified>
</cp:coreProperties>
</file>